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0" autoAdjust="0"/>
    <p:restoredTop sz="94660"/>
  </p:normalViewPr>
  <p:slideViewPr>
    <p:cSldViewPr snapToGrid="0">
      <p:cViewPr varScale="1">
        <p:scale>
          <a:sx n="59" d="100"/>
          <a:sy n="59" d="100"/>
        </p:scale>
        <p:origin x="7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967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546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14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567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772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662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12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931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328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863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201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DC2DF-31D6-4605-AF1A-06F8F6C73C20}" type="datetimeFigureOut">
              <a:rPr lang="zh-CN" altLang="en-US" smtClean="0"/>
              <a:t>2018/5/30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B8901-552E-4F14-B553-0E679EE1E3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156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213271" y="1387929"/>
            <a:ext cx="3619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改写玩程序实现：</a:t>
            </a:r>
            <a:endParaRPr lang="en-US" altLang="zh-CN" dirty="0" smtClean="0"/>
          </a:p>
          <a:p>
            <a:r>
              <a:rPr lang="zh-CN" altLang="en-US" dirty="0" smtClean="0"/>
              <a:t>走动</a:t>
            </a:r>
            <a:r>
              <a:rPr lang="en-US" altLang="zh-CN" dirty="0" smtClean="0"/>
              <a:t>WASD</a:t>
            </a:r>
          </a:p>
          <a:p>
            <a:r>
              <a:rPr lang="zh-CN" altLang="en-US" dirty="0" smtClean="0"/>
              <a:t>视角：键盘上下左右按键</a:t>
            </a:r>
            <a:endParaRPr lang="en-US" altLang="zh-CN" dirty="0" smtClean="0"/>
          </a:p>
          <a:p>
            <a:r>
              <a:rPr lang="zh-CN" altLang="en-US" dirty="0" smtClean="0"/>
              <a:t>增加移动速度：</a:t>
            </a:r>
            <a:r>
              <a:rPr lang="en-US" altLang="zh-CN" dirty="0" smtClean="0"/>
              <a:t>V</a:t>
            </a:r>
            <a:r>
              <a:rPr lang="zh-CN" altLang="en-US" dirty="0" smtClean="0"/>
              <a:t>键</a:t>
            </a:r>
            <a:endParaRPr lang="en-US" altLang="zh-CN" dirty="0" smtClean="0"/>
          </a:p>
          <a:p>
            <a:r>
              <a:rPr lang="zh-CN" altLang="en-US" dirty="0" smtClean="0"/>
              <a:t>全方位移动，全视角观察：</a:t>
            </a:r>
            <a:r>
              <a:rPr lang="en-US" altLang="zh-CN" dirty="0" err="1" smtClean="0"/>
              <a:t>h,j</a:t>
            </a:r>
            <a:r>
              <a:rPr lang="zh-CN" altLang="en-US" dirty="0" smtClean="0"/>
              <a:t>实现</a:t>
            </a:r>
            <a:r>
              <a:rPr lang="en-US" altLang="zh-CN" dirty="0" smtClean="0"/>
              <a:t>z</a:t>
            </a:r>
            <a:r>
              <a:rPr lang="zh-CN" altLang="en-US" dirty="0" smtClean="0"/>
              <a:t>轴移动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18" y="376016"/>
            <a:ext cx="7867650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61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4501</TotalTime>
  <Words>31</Words>
  <Application>Microsoft Office PowerPoint</Application>
  <PresentationFormat>宽屏</PresentationFormat>
  <Paragraphs>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dyrs-ai-win10</dc:creator>
  <cp:lastModifiedBy>Z Frank</cp:lastModifiedBy>
  <cp:revision>91</cp:revision>
  <dcterms:created xsi:type="dcterms:W3CDTF">2018-04-12T08:36:05Z</dcterms:created>
  <dcterms:modified xsi:type="dcterms:W3CDTF">2018-05-30T06:45:56Z</dcterms:modified>
</cp:coreProperties>
</file>